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158" autoAdjust="0"/>
  </p:normalViewPr>
  <p:slideViewPr>
    <p:cSldViewPr snapToGrid="0" snapToObjects="1">
      <p:cViewPr varScale="1">
        <p:scale>
          <a:sx n="115" d="100"/>
          <a:sy n="115" d="100"/>
        </p:scale>
        <p:origin x="-1456"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393BA03-D69C-2B4C-B239-4945ACF31224}" type="datetimeFigureOut">
              <a:rPr lang="en-US" smtClean="0"/>
              <a:t>10/16/14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160788-D37F-7142-A6BB-7812EFDBC066}" type="slidenum">
              <a:rPr lang="en-US" smtClean="0"/>
              <a:t>‹#›</a:t>
            </a:fld>
            <a:endParaRPr lang="en-US"/>
          </a:p>
        </p:txBody>
      </p:sp>
    </p:spTree>
    <p:extLst>
      <p:ext uri="{BB962C8B-B14F-4D97-AF65-F5344CB8AC3E}">
        <p14:creationId xmlns:p14="http://schemas.microsoft.com/office/powerpoint/2010/main" val="303668603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many uncertainties surrounding Hephaestus. One of them is his parentage</a:t>
            </a:r>
            <a:r>
              <a:rPr lang="en-US" baseline="0" dirty="0" smtClean="0"/>
              <a:t>. He is definitely the son of Hera, but it is debated whether or not Zeus took part in the creation of the boy. It is rumored that Hera was mad at Zeus for conceiving Athena without her; therefore, she may have created Hephaestus by herself. </a:t>
            </a:r>
          </a:p>
          <a:p>
            <a:r>
              <a:rPr lang="en-US" baseline="0" dirty="0" smtClean="0"/>
              <a:t>Hephaestus is the Greek God of metallurgy and fire with his work shop lying underneath Mt. Aetna in Italy.</a:t>
            </a:r>
          </a:p>
          <a:p>
            <a:r>
              <a:rPr lang="en-US" baseline="0" dirty="0" smtClean="0"/>
              <a:t>He was the smith for all of the Olympian gods. Some of his pieces include, Achilles’s armor in the Trojan War, Hermes’s winged shoes, and Hercules's breastplate. </a:t>
            </a:r>
            <a:endParaRPr lang="en-US" dirty="0"/>
          </a:p>
        </p:txBody>
      </p:sp>
      <p:sp>
        <p:nvSpPr>
          <p:cNvPr id="4" name="Slide Number Placeholder 3"/>
          <p:cNvSpPr>
            <a:spLocks noGrp="1"/>
          </p:cNvSpPr>
          <p:nvPr>
            <p:ph type="sldNum" sz="quarter" idx="10"/>
          </p:nvPr>
        </p:nvSpPr>
        <p:spPr/>
        <p:txBody>
          <a:bodyPr/>
          <a:lstStyle/>
          <a:p>
            <a:fld id="{A8160788-D37F-7142-A6BB-7812EFDBC066}" type="slidenum">
              <a:rPr lang="en-US" smtClean="0"/>
              <a:t>2</a:t>
            </a:fld>
            <a:endParaRPr lang="en-US"/>
          </a:p>
        </p:txBody>
      </p:sp>
    </p:spTree>
    <p:extLst>
      <p:ext uri="{BB962C8B-B14F-4D97-AF65-F5344CB8AC3E}">
        <p14:creationId xmlns:p14="http://schemas.microsoft.com/office/powerpoint/2010/main" val="15399340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Hephaestus did not have it easy, that’s for sure. He was considered the only ugly god. He was described to have had a large neck and hairy chest. </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Also, Hephaestus was lame, meaning that he had a walking disability. The way he became lame is also controversial, but it is said that once Hera saw how ugly her son was, she threw him from the top of Mt. Olympus. In another version of the story, it was Zeus who threw him, because Hephaestus took Hera’s side in and argument between her and Zeus. In both tales, Hephaestus eventually returned to Mt. Olympus.</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Another problem in  Hephaestus’s life was his marriage with Aphrodite. Aphrodite loved Ares and when Hephaestus was gone she received him. Hephaestus found out and trapped  the two lovers with one of his own creations and exposed them to the other Olympians who all found great joy in the situation. </a:t>
            </a:r>
            <a:endParaRPr lang="en-US" dirty="0" smtClean="0"/>
          </a:p>
        </p:txBody>
      </p:sp>
      <p:sp>
        <p:nvSpPr>
          <p:cNvPr id="4" name="Slide Number Placeholder 3"/>
          <p:cNvSpPr>
            <a:spLocks noGrp="1"/>
          </p:cNvSpPr>
          <p:nvPr>
            <p:ph type="sldNum" sz="quarter" idx="10"/>
          </p:nvPr>
        </p:nvSpPr>
        <p:spPr/>
        <p:txBody>
          <a:bodyPr/>
          <a:lstStyle/>
          <a:p>
            <a:fld id="{A8160788-D37F-7142-A6BB-7812EFDBC066}" type="slidenum">
              <a:rPr lang="en-US" smtClean="0"/>
              <a:t>3</a:t>
            </a:fld>
            <a:endParaRPr lang="en-US"/>
          </a:p>
        </p:txBody>
      </p:sp>
    </p:spTree>
    <p:extLst>
      <p:ext uri="{BB962C8B-B14F-4D97-AF65-F5344CB8AC3E}">
        <p14:creationId xmlns:p14="http://schemas.microsoft.com/office/powerpoint/2010/main" val="3428152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0A98AF03-7270-45C2-A683-C5E353EF01A5}" type="datetime4">
              <a:rPr lang="en-US" smtClean="0"/>
              <a:pPr/>
              <a:t>October 16, 2014</a:t>
            </a:fld>
            <a:endParaRPr lang="en-US" dirty="0"/>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dirty="0"/>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8B37D5FE-740C-46F5-801A-FA5477D9711F}" type="slidenum">
              <a:rPr lang="en-US" smtClean="0"/>
              <a:pPr/>
              <a:t>‹#›</a:t>
            </a:fld>
            <a:endParaRPr lang="en-US" dirty="0"/>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FB5AFD-D735-4504-A039-ADEBB6448D55}" type="datetime4">
              <a:rPr lang="en-US" smtClean="0"/>
              <a:pPr/>
              <a:t>October 16, 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5C8118-FB93-4E87-B380-0175F2FE2167}" type="datetime4">
              <a:rPr lang="en-US" smtClean="0"/>
              <a:pPr/>
              <a:t>October 16, 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5A93482-8E69-40F7-BCAD-5662A6CADB27}" type="datetime4">
              <a:rPr lang="en-US" smtClean="0"/>
              <a:pPr/>
              <a:t>October 16, 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BB7EAE1-CAAC-4AEF-919E-158692B1E55E}" type="datetime4">
              <a:rPr lang="en-US" smtClean="0"/>
              <a:pPr/>
              <a:t>October 16, 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9525A706-D8F2-4D1A-855A-CADC92600C26}" type="datetime4">
              <a:rPr lang="en-US" smtClean="0"/>
              <a:pPr/>
              <a:t>October 16, 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37D5FE-740C-46F5-801A-FA5477D9711F}"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9B4F123-1704-49AC-9D15-C4B1462B8014}" type="datetime4">
              <a:rPr lang="en-US" smtClean="0"/>
              <a:pPr/>
              <a:t>October 16, 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3127EC2-47FB-48A1-8644-C8A81DDAA119}" type="datetime4">
              <a:rPr lang="en-US" smtClean="0"/>
              <a:pPr/>
              <a:t>October 16, 2014</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3EC3ED-7435-49F9-84C8-03CCA2F8DEDB}" type="datetime4">
              <a:rPr lang="en-US" smtClean="0"/>
              <a:pPr/>
              <a:t>October 16, 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FC49BF1-FCD3-4395-8FF6-0047AF66228E}" type="datetime4">
              <a:rPr lang="en-US" smtClean="0"/>
              <a:pPr/>
              <a:t>October 16, 2014</a:t>
            </a:fld>
            <a:endParaRPr lang="en-US"/>
          </a:p>
        </p:txBody>
      </p:sp>
      <p:sp>
        <p:nvSpPr>
          <p:cNvPr id="7" name="Slide Number Placeholder 6"/>
          <p:cNvSpPr>
            <a:spLocks noGrp="1"/>
          </p:cNvSpPr>
          <p:nvPr>
            <p:ph type="sldNum" sz="quarter" idx="12"/>
          </p:nvPr>
        </p:nvSpPr>
        <p:spPr/>
        <p:txBody>
          <a:bodyPr/>
          <a:lstStyle/>
          <a:p>
            <a:fld id="{8B37D5FE-740C-46F5-801A-FA5477D9711F}"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861222-2C8B-4501-BE87-6797EC025925}" type="datetime4">
              <a:rPr lang="en-US" smtClean="0"/>
              <a:pPr/>
              <a:t>October 16, 2014</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7" name="Slide Number Placeholder 6"/>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6C01193-8287-4834-A286-6B880643E934}" type="datetime4">
              <a:rPr lang="en-US" smtClean="0"/>
              <a:pPr/>
              <a:t>October 16, 2014</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8B37D5FE-740C-46F5-801A-FA5477D9711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hf sldNum="0" hdr="0" ftr="0" dt="0"/>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Hephaestus</a:t>
            </a:r>
            <a:endParaRPr lang="en-US" dirty="0"/>
          </a:p>
        </p:txBody>
      </p:sp>
      <p:sp>
        <p:nvSpPr>
          <p:cNvPr id="3" name="Subtitle 2"/>
          <p:cNvSpPr>
            <a:spLocks noGrp="1"/>
          </p:cNvSpPr>
          <p:nvPr>
            <p:ph type="subTitle" idx="1"/>
          </p:nvPr>
        </p:nvSpPr>
        <p:spPr/>
        <p:txBody>
          <a:bodyPr>
            <a:normAutofit/>
          </a:bodyPr>
          <a:lstStyle/>
          <a:p>
            <a:pPr algn="ctr"/>
            <a:r>
              <a:rPr lang="en-US" dirty="0" smtClean="0"/>
              <a:t>Jessica Seropian</a:t>
            </a:r>
          </a:p>
          <a:p>
            <a:pPr algn="ctr"/>
            <a:r>
              <a:rPr lang="en-US" dirty="0" smtClean="0"/>
              <a:t>Honors English, A3</a:t>
            </a:r>
          </a:p>
          <a:p>
            <a:pPr algn="ctr"/>
            <a:r>
              <a:rPr lang="en-US" dirty="0" smtClean="0"/>
              <a:t>10/16/13</a:t>
            </a:r>
            <a:endParaRPr lang="en-US" dirty="0"/>
          </a:p>
        </p:txBody>
      </p:sp>
    </p:spTree>
    <p:extLst>
      <p:ext uri="{BB962C8B-B14F-4D97-AF65-F5344CB8AC3E}">
        <p14:creationId xmlns:p14="http://schemas.microsoft.com/office/powerpoint/2010/main" val="324972671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lstStyle/>
          <a:p>
            <a:r>
              <a:rPr lang="en-US" dirty="0" smtClean="0"/>
              <a:t>Son of Hera and possibly Zeus</a:t>
            </a:r>
          </a:p>
          <a:p>
            <a:r>
              <a:rPr lang="en-US" dirty="0" smtClean="0"/>
              <a:t>God of metallurgy and fire</a:t>
            </a:r>
          </a:p>
          <a:p>
            <a:r>
              <a:rPr lang="en-US" dirty="0" smtClean="0"/>
              <a:t>He was the smith for all of the Olympian Gods</a:t>
            </a:r>
          </a:p>
          <a:p>
            <a:endParaRPr lang="en-US" dirty="0"/>
          </a:p>
        </p:txBody>
      </p:sp>
    </p:spTree>
    <p:extLst>
      <p:ext uri="{BB962C8B-B14F-4D97-AF65-F5344CB8AC3E}">
        <p14:creationId xmlns:p14="http://schemas.microsoft.com/office/powerpoint/2010/main" val="19415319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7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7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7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7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7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7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Hardships </a:t>
            </a:r>
            <a:endParaRPr lang="en-US" dirty="0"/>
          </a:p>
        </p:txBody>
      </p:sp>
      <p:sp>
        <p:nvSpPr>
          <p:cNvPr id="3" name="Content Placeholder 2"/>
          <p:cNvSpPr>
            <a:spLocks noGrp="1"/>
          </p:cNvSpPr>
          <p:nvPr>
            <p:ph idx="1"/>
          </p:nvPr>
        </p:nvSpPr>
        <p:spPr/>
        <p:txBody>
          <a:bodyPr/>
          <a:lstStyle/>
          <a:p>
            <a:r>
              <a:rPr lang="en-US" dirty="0" smtClean="0"/>
              <a:t>Only ugly god </a:t>
            </a:r>
          </a:p>
          <a:p>
            <a:r>
              <a:rPr lang="en-US" dirty="0" smtClean="0"/>
              <a:t>Disability</a:t>
            </a:r>
          </a:p>
          <a:p>
            <a:r>
              <a:rPr lang="en-US" dirty="0" smtClean="0"/>
              <a:t>Marriage with Aphrodite</a:t>
            </a:r>
            <a:endParaRPr lang="en-US" dirty="0"/>
          </a:p>
        </p:txBody>
      </p:sp>
    </p:spTree>
    <p:extLst>
      <p:ext uri="{BB962C8B-B14F-4D97-AF65-F5344CB8AC3E}">
        <p14:creationId xmlns:p14="http://schemas.microsoft.com/office/powerpoint/2010/main" val="4423235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7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7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7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7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7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7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Statues and Pictures </a:t>
            </a:r>
            <a:endParaRPr lang="en-US" dirty="0"/>
          </a:p>
        </p:txBody>
      </p:sp>
      <p:pic>
        <p:nvPicPr>
          <p:cNvPr id="5" name="Content Placeholder 3"/>
          <p:cNvPicPr>
            <a:picLocks noGrp="1" noChangeAspect="1"/>
          </p:cNvPicPr>
          <p:nvPr>
            <p:ph idx="1"/>
          </p:nvPr>
        </p:nvPicPr>
        <p:blipFill rotWithShape="1">
          <a:blip r:embed="rId2"/>
          <a:srcRect l="3036" t="3577" r="2782" b="8890"/>
          <a:stretch/>
        </p:blipFill>
        <p:spPr>
          <a:xfrm>
            <a:off x="1043490" y="2634490"/>
            <a:ext cx="2568306" cy="2578032"/>
          </a:xfrm>
        </p:spPr>
      </p:pic>
      <p:pic>
        <p:nvPicPr>
          <p:cNvPr id="6" name="Picture 5"/>
          <p:cNvPicPr>
            <a:picLocks noChangeAspect="1"/>
          </p:cNvPicPr>
          <p:nvPr/>
        </p:nvPicPr>
        <p:blipFill rotWithShape="1">
          <a:blip r:embed="rId3"/>
          <a:srcRect l="22091" t="1772" r="16627" b="5152"/>
          <a:stretch/>
        </p:blipFill>
        <p:spPr>
          <a:xfrm>
            <a:off x="5228875" y="2170664"/>
            <a:ext cx="2839359" cy="3180522"/>
          </a:xfrm>
          <a:prstGeom prst="rect">
            <a:avLst/>
          </a:prstGeom>
        </p:spPr>
      </p:pic>
    </p:spTree>
    <p:extLst>
      <p:ext uri="{BB962C8B-B14F-4D97-AF65-F5344CB8AC3E}">
        <p14:creationId xmlns:p14="http://schemas.microsoft.com/office/powerpoint/2010/main" val="304661628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edge">
                                      <p:cBhvr>
                                        <p:cTn id="7" dur="17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ircle(in)">
                                      <p:cBhvr>
                                        <p:cTn id="12" dur="17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a:t>
            </a:r>
            <a:endParaRPr lang="en-US" dirty="0"/>
          </a:p>
        </p:txBody>
      </p:sp>
      <p:sp>
        <p:nvSpPr>
          <p:cNvPr id="5" name="Content Placeholder 4"/>
          <p:cNvSpPr>
            <a:spLocks noGrp="1"/>
          </p:cNvSpPr>
          <p:nvPr>
            <p:ph idx="1"/>
          </p:nvPr>
        </p:nvSpPr>
        <p:spPr/>
        <p:txBody>
          <a:bodyPr>
            <a:normAutofit fontScale="92500" lnSpcReduction="10000"/>
          </a:bodyPr>
          <a:lstStyle/>
          <a:p>
            <a:r>
              <a:rPr lang="fi-FI" sz="1900" dirty="0"/>
              <a:t>"</a:t>
            </a:r>
            <a:r>
              <a:rPr lang="fi-FI" sz="1900" dirty="0" err="1"/>
              <a:t>Hephaestus</a:t>
            </a:r>
            <a:r>
              <a:rPr lang="fi-FI" sz="1900" dirty="0"/>
              <a:t>." </a:t>
            </a:r>
            <a:r>
              <a:rPr lang="fi-FI" sz="1900" i="1" dirty="0" err="1"/>
              <a:t>Hephaestus</a:t>
            </a:r>
            <a:r>
              <a:rPr lang="fi-FI" sz="1900" dirty="0"/>
              <a:t>. </a:t>
            </a:r>
            <a:r>
              <a:rPr lang="fi-FI" sz="1900" dirty="0" err="1"/>
              <a:t>N.p</a:t>
            </a:r>
            <a:r>
              <a:rPr lang="fi-FI" sz="1900" dirty="0"/>
              <a:t>., 2014. Web. 16 </a:t>
            </a:r>
            <a:r>
              <a:rPr lang="fi-FI" sz="1900" dirty="0" err="1"/>
              <a:t>Oct</a:t>
            </a:r>
            <a:r>
              <a:rPr lang="fi-FI" sz="1900" dirty="0"/>
              <a:t>. 2014.</a:t>
            </a:r>
          </a:p>
          <a:p>
            <a:r>
              <a:rPr lang="en-US" sz="1900" b="1" i="1" dirty="0" smtClean="0"/>
              <a:t>J</a:t>
            </a:r>
            <a:r>
              <a:rPr lang="en-US" sz="1900" b="1" i="1" dirty="0"/>
              <a:t>., Aaron. "HEPHAESTUS : Greek God of Fire &amp; </a:t>
            </a:r>
            <a:r>
              <a:rPr lang="en-US" sz="1900" b="1" i="1" dirty="0" smtClean="0"/>
              <a:t>Metalworking </a:t>
            </a:r>
            <a:r>
              <a:rPr lang="en-US" sz="1900" b="1" i="1" dirty="0"/>
              <a:t>| Mythology, </a:t>
            </a:r>
            <a:r>
              <a:rPr lang="en-US" sz="1900" b="1" i="1" dirty="0" err="1"/>
              <a:t>Hephaistos</a:t>
            </a:r>
            <a:r>
              <a:rPr lang="en-US" sz="1900" b="1" i="1" dirty="0"/>
              <a:t>, W/ Pictures | Roman Vulcan." HEPHAESTUS : Greek God of Fire &amp; Metalworking | Mythology, </a:t>
            </a:r>
            <a:r>
              <a:rPr lang="en-US" sz="1900" b="1" i="1" dirty="0" err="1"/>
              <a:t>Hephaistos</a:t>
            </a:r>
            <a:r>
              <a:rPr lang="en-US" sz="1900" b="1" i="1" dirty="0"/>
              <a:t>, W/ Pictures | Roman Vulcan. </a:t>
            </a:r>
            <a:r>
              <a:rPr lang="en-US" sz="1900" b="1" i="1" dirty="0" err="1"/>
              <a:t>N.p</a:t>
            </a:r>
            <a:r>
              <a:rPr lang="en-US" sz="1900" b="1" i="1" dirty="0"/>
              <a:t>., </a:t>
            </a:r>
            <a:r>
              <a:rPr lang="en-US" sz="1900" b="1" i="1" dirty="0" smtClean="0"/>
              <a:t>2011. Web</a:t>
            </a:r>
            <a:r>
              <a:rPr lang="en-US" sz="1900" b="1" i="1" dirty="0"/>
              <a:t>. 16 Oct. 2014</a:t>
            </a:r>
            <a:r>
              <a:rPr lang="en-US" sz="1900" b="1" i="1" dirty="0" smtClean="0"/>
              <a:t>.</a:t>
            </a:r>
          </a:p>
          <a:p>
            <a:r>
              <a:rPr lang="fi-FI" sz="1900" i="1" dirty="0"/>
              <a:t>"Olympian </a:t>
            </a:r>
            <a:r>
              <a:rPr lang="fi-FI" sz="1900" i="1" dirty="0" err="1"/>
              <a:t>Gods</a:t>
            </a:r>
            <a:r>
              <a:rPr lang="fi-FI" sz="1900" i="1" dirty="0"/>
              <a:t> » </a:t>
            </a:r>
            <a:r>
              <a:rPr lang="fi-FI" sz="1900" i="1" dirty="0" err="1"/>
              <a:t>Hephaestus</a:t>
            </a:r>
            <a:r>
              <a:rPr lang="fi-FI" sz="1900" i="1" dirty="0"/>
              <a:t>, the </a:t>
            </a:r>
            <a:r>
              <a:rPr lang="fi-FI" sz="1900" i="1" dirty="0" err="1"/>
              <a:t>God</a:t>
            </a:r>
            <a:r>
              <a:rPr lang="fi-FI" sz="1900" i="1" dirty="0"/>
              <a:t> of </a:t>
            </a:r>
            <a:r>
              <a:rPr lang="fi-FI" sz="1900" i="1" dirty="0" err="1"/>
              <a:t>Fire</a:t>
            </a:r>
            <a:r>
              <a:rPr lang="fi-FI" sz="1900" i="1" dirty="0"/>
              <a:t> and </a:t>
            </a:r>
            <a:r>
              <a:rPr lang="fi-FI" sz="1900" i="1" dirty="0" err="1"/>
              <a:t>Metallurgy</a:t>
            </a:r>
            <a:r>
              <a:rPr lang="fi-FI" sz="1900" i="1" dirty="0"/>
              <a:t>." </a:t>
            </a:r>
            <a:r>
              <a:rPr lang="fi-FI" sz="1900" i="1" dirty="0" err="1"/>
              <a:t>Hephaestus,the</a:t>
            </a:r>
            <a:r>
              <a:rPr lang="fi-FI" sz="1900" i="1" dirty="0"/>
              <a:t> </a:t>
            </a:r>
            <a:r>
              <a:rPr lang="fi-FI" sz="1900" i="1" dirty="0" err="1"/>
              <a:t>Greek</a:t>
            </a:r>
            <a:r>
              <a:rPr lang="fi-FI" sz="1900" i="1" dirty="0"/>
              <a:t> </a:t>
            </a:r>
            <a:r>
              <a:rPr lang="fi-FI" sz="1900" i="1" dirty="0" err="1"/>
              <a:t>God</a:t>
            </a:r>
            <a:r>
              <a:rPr lang="fi-FI" sz="1900" i="1" dirty="0"/>
              <a:t> of </a:t>
            </a:r>
            <a:r>
              <a:rPr lang="fi-FI" sz="1900" i="1" dirty="0" err="1"/>
              <a:t>Fire</a:t>
            </a:r>
            <a:r>
              <a:rPr lang="fi-FI" sz="1900" i="1" dirty="0"/>
              <a:t>. </a:t>
            </a:r>
            <a:r>
              <a:rPr lang="fi-FI" sz="1900" i="1" dirty="0" err="1"/>
              <a:t>Myths</a:t>
            </a:r>
            <a:r>
              <a:rPr lang="fi-FI" sz="1900" i="1" dirty="0"/>
              <a:t> of </a:t>
            </a:r>
            <a:r>
              <a:rPr lang="fi-FI" sz="1900" i="1" dirty="0" err="1"/>
              <a:t>Hephaestus</a:t>
            </a:r>
            <a:r>
              <a:rPr lang="fi-FI" sz="1900" i="1" dirty="0"/>
              <a:t>. </a:t>
            </a:r>
            <a:r>
              <a:rPr lang="fi-FI" sz="1900" i="1" dirty="0" err="1"/>
              <a:t>N.p</a:t>
            </a:r>
            <a:r>
              <a:rPr lang="fi-FI" sz="1900" i="1" dirty="0"/>
              <a:t>., 2014. Web. 16 </a:t>
            </a:r>
            <a:r>
              <a:rPr lang="fi-FI" sz="1900" i="1" dirty="0" err="1"/>
              <a:t>Oct</a:t>
            </a:r>
            <a:r>
              <a:rPr lang="fi-FI" sz="1900" i="1" dirty="0"/>
              <a:t>. 2014</a:t>
            </a:r>
            <a:r>
              <a:rPr lang="fi-FI" sz="1900" i="1" dirty="0" smtClean="0"/>
              <a:t>.</a:t>
            </a:r>
            <a:endParaRPr lang="en-US" sz="1900" i="1" dirty="0" smtClean="0"/>
          </a:p>
          <a:p>
            <a:r>
              <a:rPr lang="en-US" sz="1900" b="1" i="1" dirty="0" err="1" smtClean="0"/>
              <a:t>Parada</a:t>
            </a:r>
            <a:r>
              <a:rPr lang="en-US" sz="1900" b="1" i="1" dirty="0"/>
              <a:t>, Carlos. "Hephaestus - Greek Mythology Link." Hephaestus - Greek Mythology Link. </a:t>
            </a:r>
            <a:r>
              <a:rPr lang="en-US" sz="1900" b="1" i="1" dirty="0" err="1"/>
              <a:t>N.p</a:t>
            </a:r>
            <a:r>
              <a:rPr lang="en-US" sz="1900" b="1" i="1" dirty="0"/>
              <a:t>., 1997. Web. 16 Oct. 2014</a:t>
            </a:r>
            <a:r>
              <a:rPr lang="en-US" sz="1900" b="1" i="1" dirty="0" smtClean="0"/>
              <a:t>.</a:t>
            </a:r>
          </a:p>
        </p:txBody>
      </p:sp>
    </p:spTree>
    <p:extLst>
      <p:ext uri="{BB962C8B-B14F-4D97-AF65-F5344CB8AC3E}">
        <p14:creationId xmlns:p14="http://schemas.microsoft.com/office/powerpoint/2010/main" val="3571355339"/>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Austin.thmx</Template>
  <TotalTime>1174</TotalTime>
  <Words>482</Words>
  <Application>Microsoft Macintosh PowerPoint</Application>
  <PresentationFormat>On-screen Show (4:3)</PresentationFormat>
  <Paragraphs>26</Paragraphs>
  <Slides>5</Slides>
  <Notes>2</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Austin</vt:lpstr>
      <vt:lpstr>Hephaestus</vt:lpstr>
      <vt:lpstr>Background</vt:lpstr>
      <vt:lpstr>Hardships </vt:lpstr>
      <vt:lpstr>Statues and Pictures </vt:lpstr>
      <vt:lpstr>Sources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Hephaestus</dc:title>
  <dc:creator>Jessica S</dc:creator>
  <cp:lastModifiedBy>Jessica S</cp:lastModifiedBy>
  <cp:revision>7</cp:revision>
  <dcterms:created xsi:type="dcterms:W3CDTF">2014-10-16T08:15:03Z</dcterms:created>
  <dcterms:modified xsi:type="dcterms:W3CDTF">2014-10-17T03:49:04Z</dcterms:modified>
</cp:coreProperties>
</file>